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1" r:id="rId3"/>
    <p:sldId id="273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8" r:id="rId15"/>
    <p:sldId id="269" r:id="rId16"/>
    <p:sldId id="267" r:id="rId1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varo Garcia" userId="0dfa367d33d513ce" providerId="LiveId" clId="{8A2BBC95-FF16-4E32-8026-64DB33CED3C0}"/>
    <pc:docChg chg="delSld">
      <pc:chgData name="Alvaro Garcia" userId="0dfa367d33d513ce" providerId="LiveId" clId="{8A2BBC95-FF16-4E32-8026-64DB33CED3C0}" dt="2026-07-14T20:08:15.399" v="5" actId="47"/>
      <pc:docMkLst>
        <pc:docMk/>
      </pc:docMkLst>
      <pc:sldChg chg="del">
        <pc:chgData name="Alvaro Garcia" userId="0dfa367d33d513ce" providerId="LiveId" clId="{8A2BBC95-FF16-4E32-8026-64DB33CED3C0}" dt="2026-07-14T20:08:13.255" v="1" actId="47"/>
        <pc:sldMkLst>
          <pc:docMk/>
          <pc:sldMk cId="4025126243" sldId="274"/>
        </pc:sldMkLst>
      </pc:sldChg>
      <pc:sldChg chg="del">
        <pc:chgData name="Alvaro Garcia" userId="0dfa367d33d513ce" providerId="LiveId" clId="{8A2BBC95-FF16-4E32-8026-64DB33CED3C0}" dt="2026-07-14T20:08:13.017" v="0" actId="47"/>
        <pc:sldMkLst>
          <pc:docMk/>
          <pc:sldMk cId="275713477" sldId="275"/>
        </pc:sldMkLst>
      </pc:sldChg>
      <pc:sldChg chg="del">
        <pc:chgData name="Alvaro Garcia" userId="0dfa367d33d513ce" providerId="LiveId" clId="{8A2BBC95-FF16-4E32-8026-64DB33CED3C0}" dt="2026-07-14T20:08:13.714" v="2" actId="47"/>
        <pc:sldMkLst>
          <pc:docMk/>
          <pc:sldMk cId="1734427054" sldId="276"/>
        </pc:sldMkLst>
      </pc:sldChg>
      <pc:sldChg chg="del">
        <pc:chgData name="Alvaro Garcia" userId="0dfa367d33d513ce" providerId="LiveId" clId="{8A2BBC95-FF16-4E32-8026-64DB33CED3C0}" dt="2026-07-14T20:08:14.077" v="3" actId="47"/>
        <pc:sldMkLst>
          <pc:docMk/>
          <pc:sldMk cId="4247686431" sldId="277"/>
        </pc:sldMkLst>
      </pc:sldChg>
      <pc:sldChg chg="del">
        <pc:chgData name="Alvaro Garcia" userId="0dfa367d33d513ce" providerId="LiveId" clId="{8A2BBC95-FF16-4E32-8026-64DB33CED3C0}" dt="2026-07-14T20:08:14.510" v="4" actId="47"/>
        <pc:sldMkLst>
          <pc:docMk/>
          <pc:sldMk cId="457374803" sldId="278"/>
        </pc:sldMkLst>
      </pc:sldChg>
      <pc:sldChg chg="del">
        <pc:chgData name="Alvaro Garcia" userId="0dfa367d33d513ce" providerId="LiveId" clId="{8A2BBC95-FF16-4E32-8026-64DB33CED3C0}" dt="2026-07-14T20:08:15.399" v="5" actId="47"/>
        <pc:sldMkLst>
          <pc:docMk/>
          <pc:sldMk cId="2764461259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B5F7682-61FA-434E-BB37-2A4F42FAB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72FFAD4-250A-4854-80FB-DA193F8B7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298F2C-339F-40CC-95D2-600F4063D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AFCBD78-00FF-489D-9CA1-8CD0451C6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593C53F-9782-44DB-BCD0-6F7E058A7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3AEE89D-DF7C-42E8-B1EA-102C75438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2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E17259C-7243-4BB2-9653-D0AF2713A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61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799394-69D8-444D-B0F2-0DF98F8ED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880B101-2DDD-43A9-A60F-AC4B8F321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FFA892E-06DA-4775-95E4-433402FD2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16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CAE5439-0287-410D-82E0-1DFD67893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1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The image depicts a transition from traditional franchise to a scalable digital economy, featuring elements such as physical locations, operational licensing, staff, digital production, and a platform for online operation.&#10;&#10;El contenido generado por IA puede ser incorrecto.">
            <a:extLst>
              <a:ext uri="{FF2B5EF4-FFF2-40B4-BE49-F238E27FC236}">
                <a16:creationId xmlns:a16="http://schemas.microsoft.com/office/drawing/2014/main" id="{6C91FB17-52B6-887A-989D-3BA9410FB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6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D05D4F1-D916-EF5A-E932-E6F0BACE5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0" y="723900"/>
            <a:ext cx="1403497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61FCBBD-92CC-48DC-9682-C8EA988CD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974ABEA-DE1A-44E9-B06E-919D8B400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A2BF8AC-EB0A-4903-ABFF-5125B4E4D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21FEA95-4ED6-469F-84FA-E8EADF60B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5D32D1-7139-4366-945A-C04E064C4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4637</TotalTime>
  <Words>0</Words>
  <Application>Microsoft Office PowerPoint</Application>
  <PresentationFormat>Personalizado</PresentationFormat>
  <Paragraphs>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H-MAP Presentación Franquicia.pptx</dc:title>
  <dc:creator>User</dc:creator>
  <cp:lastModifiedBy>Alvaro Garcia</cp:lastModifiedBy>
  <cp:revision>67</cp:revision>
  <dcterms:created xsi:type="dcterms:W3CDTF">2006-08-16T00:00:00Z</dcterms:created>
  <dcterms:modified xsi:type="dcterms:W3CDTF">2026-07-14T20:08:19Z</dcterms:modified>
  <dc:identifier>DAHFDc1C4iw</dc:identifier>
</cp:coreProperties>
</file>