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22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88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78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53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56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32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48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71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0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5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16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56D6B-9B65-448F-9AF4-42608575645E}" type="datetimeFigureOut">
              <a:rPr lang="pt-BR" smtClean="0"/>
              <a:t>23/12/2023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88A1-FEDF-4A0A-A528-1A56C5528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0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76" y="1891066"/>
            <a:ext cx="3402505" cy="471945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04C396F-5B47-4659-A6BC-F75B99735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90648" y="5757914"/>
            <a:ext cx="289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OSCAR DE CARLOS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473134" y="6013968"/>
            <a:ext cx="1332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Rivera |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Uruguay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40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Diogo</cp:lastModifiedBy>
  <cp:revision>7</cp:revision>
  <dcterms:created xsi:type="dcterms:W3CDTF">2023-12-02T01:36:28Z</dcterms:created>
  <dcterms:modified xsi:type="dcterms:W3CDTF">2023-12-23T15:19:01Z</dcterms:modified>
</cp:coreProperties>
</file>