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72" r:id="rId11"/>
    <p:sldId id="273" r:id="rId12"/>
    <p:sldId id="274" r:id="rId13"/>
    <p:sldId id="275" r:id="rId14"/>
    <p:sldId id="276" r:id="rId15"/>
    <p:sldId id="277" r:id="rId16"/>
    <p:sldId id="278" r:id="rId17"/>
    <p:sldId id="279" r:id="rId18"/>
    <p:sldId id="280" r:id="rId19"/>
    <p:sldId id="265" r:id="rId20"/>
    <p:sldId id="266" r:id="rId21"/>
    <p:sldId id="267" r:id="rId22"/>
    <p:sldId id="268" r:id="rId23"/>
    <p:sldId id="269" r:id="rId24"/>
    <p:sldId id="270" r:id="rId25"/>
    <p:sldId id="281" r:id="rId26"/>
  </p:sldIdLst>
  <p:sldSz cx="12192000" cy="6858000"/>
  <p:notesSz cx="6858000" cy="9144000"/>
  <p:defaultTextStyle>
    <a:defPPr>
      <a:defRPr lang="es-UY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56"/>
    <p:restoredTop sz="95055"/>
  </p:normalViewPr>
  <p:slideViewPr>
    <p:cSldViewPr snapToGrid="0" snapToObjects="1">
      <p:cViewPr varScale="1">
        <p:scale>
          <a:sx n="71" d="100"/>
          <a:sy n="71" d="100"/>
        </p:scale>
        <p:origin x="192" y="6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40E5B65-8257-114A-86CF-BCC4F1B741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D02FD44-A86B-7B49-A203-B61E2A63A8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0E8E0EB-7DD4-AF4A-96DF-397E4E0428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E07F7-D26E-794E-AFFE-7AD680DC7F1A}" type="datetimeFigureOut">
              <a:rPr lang="es-ES_tradnl" smtClean="0"/>
              <a:t>12/12/23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D90915B-8412-D34A-9AF5-B446F9B2B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9F3D8F8-71E8-504F-AEAF-7579BB98C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DD2C1-10F8-F141-A5F6-92AA67DBCA61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5902327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6F458E8-D82C-2947-AF50-3B361AC35D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756AD355-894E-564A-8EC2-FEAAC6172D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es-ES"/>
              <a:t>Editar los estilos de texto del patrón
Segundo nivel
Tercer nivel
Cuarto nivel
Quinto nivel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82271C5-B3F1-5C40-8CCF-A5F44DFA9D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E07F7-D26E-794E-AFFE-7AD680DC7F1A}" type="datetimeFigureOut">
              <a:rPr lang="es-ES_tradnl" smtClean="0"/>
              <a:t>12/12/23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6D2ED80-E6EA-6645-836F-E46C3A6DAB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34F76D8-FDB7-1C4B-B338-07FD5829A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DD2C1-10F8-F141-A5F6-92AA67DBCA61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4252217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E9E15FA9-F8A5-4A4A-ADC3-7F31010E545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93D3E0CA-3A6B-2045-AC4C-39F94AB888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es-ES"/>
              <a:t>Editar los estilos de texto del patrón
Segundo nivel
Tercer nivel
Cuarto nivel
Quinto nivel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E0DF2E1-FF5A-9B41-8D6A-E1171BB9A0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E07F7-D26E-794E-AFFE-7AD680DC7F1A}" type="datetimeFigureOut">
              <a:rPr lang="es-ES_tradnl" smtClean="0"/>
              <a:t>12/12/23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412476A-96FE-B545-84FC-E4A44C31A2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0B048EA-65E3-CB42-9027-B9A775C653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DD2C1-10F8-F141-A5F6-92AA67DBCA61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1038675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765C61E-F483-C849-BE83-806D32E536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442610F-DC35-0445-87C3-F742D448D9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57BAFCF-6F98-0D49-8C9B-F5A8E5DC2F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E07F7-D26E-794E-AFFE-7AD680DC7F1A}" type="datetimeFigureOut">
              <a:rPr lang="es-ES_tradnl" smtClean="0"/>
              <a:t>12/12/23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1A695CC-6DDF-A84D-92B8-B5E121DE76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F01E350-CC34-0440-A9D1-7B8CDE5F8C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DD2C1-10F8-F141-A5F6-92AA67DBCA61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6873445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0860069-6910-294E-9DCB-0F3CEDDD5D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2130F47-E1C9-BF4F-8C21-0ED3E3B7F9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8E6FD52-B025-7E4B-A49B-98DDD2A383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E07F7-D26E-794E-AFFE-7AD680DC7F1A}" type="datetimeFigureOut">
              <a:rPr lang="es-ES_tradnl" smtClean="0"/>
              <a:t>12/12/23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75FB5C0-2598-A74C-BEA8-7193686B83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6DFA623-C498-EE4E-9304-4382AA882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DD2C1-10F8-F141-A5F6-92AA67DBCA61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1093685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1AA03A3-98C8-724D-8C37-009BD7C33F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562F02F-4A3B-FE49-A42C-298AB4D33B6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ES_tradn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60EC8C0-A66B-0549-973A-27379A389A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ES_tradn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19CADF9-06B1-C345-AE99-315B11CA99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E07F7-D26E-794E-AFFE-7AD680DC7F1A}" type="datetimeFigureOut">
              <a:rPr lang="es-ES_tradnl" smtClean="0"/>
              <a:t>12/12/23</a:t>
            </a:fld>
            <a:endParaRPr lang="es-ES_tradn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395FB5C-7F21-C742-B004-1D36BEA8BF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7F873B1-CFE1-BA48-A680-9B844BE31A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DD2C1-10F8-F141-A5F6-92AA67DBCA61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7893978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473926-1066-CC44-8323-E02704C6B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6EA0661-3EB3-804D-B4E5-C6EDCC1070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ES_tradn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C7E1CBA-29FC-AA49-80E5-AE266F8AD8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ES_tradnl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920D7D25-7EB4-9A4D-B6BD-91F1ABFDD5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ES_tradnl"/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0F1736A4-9DC3-C543-9A90-EDCA7465512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ES_tradnl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7B59CCEC-F8D6-F443-9EB1-EF7AA8B84B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E07F7-D26E-794E-AFFE-7AD680DC7F1A}" type="datetimeFigureOut">
              <a:rPr lang="es-ES_tradnl" smtClean="0"/>
              <a:t>12/12/23</a:t>
            </a:fld>
            <a:endParaRPr lang="es-ES_tradnl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9F0DD728-8FA8-ED46-A592-B849E556FD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D76A00F1-8533-C243-8541-AE63737C3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DD2C1-10F8-F141-A5F6-92AA67DBCA61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489631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CF52882-EC50-BB41-9938-7B548079DE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441B82EB-05BE-C440-B9F4-303725D387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E07F7-D26E-794E-AFFE-7AD680DC7F1A}" type="datetimeFigureOut">
              <a:rPr lang="es-ES_tradnl" smtClean="0"/>
              <a:t>12/12/23</a:t>
            </a:fld>
            <a:endParaRPr lang="es-ES_tradn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0307C125-C005-D64C-8466-7563A0DE20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929D0D1-84B8-ED4E-8484-C5B5C3E383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DD2C1-10F8-F141-A5F6-92AA67DBCA61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0893230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68FED225-582D-D643-903D-C420D56E59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E07F7-D26E-794E-AFFE-7AD680DC7F1A}" type="datetimeFigureOut">
              <a:rPr lang="es-ES_tradnl" smtClean="0"/>
              <a:t>12/12/23</a:t>
            </a:fld>
            <a:endParaRPr lang="es-ES_tradnl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7DF2D516-3A5B-404A-A2A6-9CE0D34901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AA6C3E95-6DAC-B14C-9527-AD25EE4DEA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DD2C1-10F8-F141-A5F6-92AA67DBCA61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8168332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53ED616-1188-6D44-BCAB-E0DE9DE816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52A76DA-9210-C54C-A3AB-B51C3B9760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ES_tradn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C7BCFD3-C7CC-2540-88AF-3A2AF59FDC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ES_tradn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4F1E9E2-48EE-F548-AC8F-9D2CB06EA3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E07F7-D26E-794E-AFFE-7AD680DC7F1A}" type="datetimeFigureOut">
              <a:rPr lang="es-ES_tradnl" smtClean="0"/>
              <a:t>12/12/23</a:t>
            </a:fld>
            <a:endParaRPr lang="es-ES_tradn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48C6601-585F-4349-84F1-A1DCEA147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4DE5740-668B-3F46-B78E-50D789FC6E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DD2C1-10F8-F141-A5F6-92AA67DBCA61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2586163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6268FB6-B29E-B743-AD2E-4740232A71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2080ACFE-7B96-834B-B66B-D958641747C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_tradn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A32E0A7-E760-984C-8276-7E5F462F09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ES_tradn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FAC2F06-B77D-994B-8173-AFC7DED2CD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E07F7-D26E-794E-AFFE-7AD680DC7F1A}" type="datetimeFigureOut">
              <a:rPr lang="es-ES_tradnl" smtClean="0"/>
              <a:t>12/12/23</a:t>
            </a:fld>
            <a:endParaRPr lang="es-ES_tradn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1EE084F-6B69-5E43-A0F6-BD10CF9D22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5FBEC95-8C13-044F-AF36-9F9661AE3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DD2C1-10F8-F141-A5F6-92AA67DBCA61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3242418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37208A46-05A7-B94D-AB29-60C3C23309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EC53D0C-9DC6-F847-916B-CE2448571A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es-ES"/>
              <a:t>Editar los estilos de texto del patrón
Segundo nivel
Tercer nivel
Cuarto nivel
Quinto nivel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F95CC58-F0D4-D640-B71D-70F1D5FF5E2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EE07F7-D26E-794E-AFFE-7AD680DC7F1A}" type="datetimeFigureOut">
              <a:rPr lang="es-ES_tradnl" smtClean="0"/>
              <a:t>12/12/23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5C24A6C-08AD-BB4E-B639-4D226AC7FF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CF1216A-11A9-DB47-9FC1-832EFDF3DA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7DD2C1-10F8-F141-A5F6-92AA67DBCA61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735645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UY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83045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52782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26703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9520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3840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27285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49121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53094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18395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33598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05397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47464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0825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41677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5801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65743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02030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79330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74589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65203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2177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93301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77848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79335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95245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</TotalTime>
  <Words>0</Words>
  <Application>Microsoft Macintosh PowerPoint</Application>
  <PresentationFormat>Panorámica</PresentationFormat>
  <Paragraphs>0</Paragraphs>
  <Slides>25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25</vt:i4>
      </vt:variant>
    </vt:vector>
  </HeadingPairs>
  <TitlesOfParts>
    <vt:vector size="29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Oscar De Carlos</dc:creator>
  <cp:lastModifiedBy>Oscar De Carlos</cp:lastModifiedBy>
  <cp:revision>6</cp:revision>
  <dcterms:created xsi:type="dcterms:W3CDTF">2023-12-12T01:15:56Z</dcterms:created>
  <dcterms:modified xsi:type="dcterms:W3CDTF">2023-12-12T21:51:18Z</dcterms:modified>
</cp:coreProperties>
</file>