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3" r:id="rId4"/>
    <p:sldId id="272" r:id="rId5"/>
    <p:sldId id="259" r:id="rId6"/>
    <p:sldId id="260" r:id="rId7"/>
    <p:sldId id="278" r:id="rId8"/>
    <p:sldId id="271" r:id="rId9"/>
    <p:sldId id="274" r:id="rId10"/>
    <p:sldId id="275" r:id="rId11"/>
    <p:sldId id="262" r:id="rId12"/>
    <p:sldId id="279" r:id="rId13"/>
    <p:sldId id="277" r:id="rId14"/>
    <p:sldId id="268" r:id="rId15"/>
    <p:sldId id="269" r:id="rId1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2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Marcador de texto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Marcador de texto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Marcador de posición de imagen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292478A-D497-42C2-9C3D-AAB017CFD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10AF988-9593-4AC7-B314-BB0207C37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730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CB394BD-CA31-49AF-B738-12239B57B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4B1364C-E7F5-42A0-897C-DA75F021B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2640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56AFE0-8200-4F04-BD03-4153C31E4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376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2643EB3-B9CB-4E0D-88A7-CAB1759B1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312DA15-69ED-4E70-82DE-474731DF5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9B5E12A-BF02-4DBE-9317-B746634F7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96DA34F-6602-4C15-99A8-FCFB01F98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6F14271-90DF-4498-9CEA-508494EF8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1055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C08567B-348A-4C1B-81C8-996BDD82E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3104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6B9E793-85FE-42DA-BB9F-9F4AB7284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788118F-C95F-4B7E-AF51-447E6D437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488A7AE-E374-4C7E-AC41-1D5A4F2C8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4605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6F02A6B-445B-4CF3-B7B7-3E9E49149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9A0EEC2D-7018-4E72-BF30-38543CBE6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3411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</dc:creator>
  <cp:lastModifiedBy>User</cp:lastModifiedBy>
  <cp:revision>88</cp:revision>
  <dcterms:modified xsi:type="dcterms:W3CDTF">2025-09-23T12:17:32Z</dcterms:modified>
</cp:coreProperties>
</file>