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3" r:id="rId4"/>
    <p:sldId id="272" r:id="rId5"/>
    <p:sldId id="259" r:id="rId6"/>
    <p:sldId id="280" r:id="rId7"/>
    <p:sldId id="260" r:id="rId8"/>
    <p:sldId id="271" r:id="rId9"/>
    <p:sldId id="274" r:id="rId10"/>
    <p:sldId id="275" r:id="rId11"/>
    <p:sldId id="262" r:id="rId12"/>
    <p:sldId id="281" r:id="rId13"/>
    <p:sldId id="263" r:id="rId14"/>
    <p:sldId id="268" r:id="rId15"/>
    <p:sldId id="269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D5B85DB-542E-44B7-B445-792A1A546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D45C576-9452-47E3-9D8B-61C24238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30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D12CFD-51AC-453A-8E8D-F06953CA0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A816EC8-A574-4A3B-997B-31A9BAEFA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561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5C06ECC-FA28-48C0-8301-88F9191FF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244224-B879-415D-912C-0FB45C08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312DA15-69ED-4E70-82DE-474731DF5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DDA96A6-00F1-4312-946F-BFD14068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B578C7A-010D-449D-A9AF-9954A3AFE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105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010404-33C6-46B2-9720-78572837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3104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6E87D55-F638-4885-B7B2-C8B4DD87A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7CA0825-96E8-48A2-8610-77192E543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4395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647538-E0F1-46E2-9923-767EFFFF2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935F798-8D3C-4E44-B71E-986F5211A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13C42C9-1FE1-416B-849E-51F7B1C88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411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88</cp:revision>
  <dcterms:modified xsi:type="dcterms:W3CDTF">2025-07-23T10:27:03Z</dcterms:modified>
</cp:coreProperties>
</file>